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500A31-59AF-4012-7FDD-F5EDE79122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C4CA4C9-FADD-E08A-D8FA-5DEEFC197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7F3417-7758-BB16-DA04-7729590F5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9B9763-D3D6-9F6C-0A8B-87F887278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C01390-14D5-85B1-B32D-E9EE0484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14627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73D044-560D-8A89-499C-421C53306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3E23BA9-53FA-F69D-B139-4B7FC9BE3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7317E4-DB8F-C5AE-3783-E4DEE4024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F290B6-B99F-268E-9E76-74AD96849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EA2A8B-64BA-D1CD-2D9C-7C9BDE6CF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19087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0C80CAD-6B05-0D4B-285F-7F8A9C0651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DECC3F-1C94-344C-2BAB-9DE81A379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02F586-5DD0-EB0C-4678-DF3D2AD94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413A09-DA5C-F666-BEF8-2EF311721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8BD2BE-56C3-0A26-750E-6B46366F5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30854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EE2AC0-B26C-8264-8D6E-8CC52C9E2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94CB20-242D-78E8-2610-17B48A938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C5CFD6-2CBB-EEF4-5BC2-738B5EC42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12155F-4041-A18A-6691-FFF80062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9BA68B-CE01-8121-83F3-B9238D4C3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96892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2B0554-0823-4E9D-9866-24A383276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56DA88-A8E0-EE86-83B4-E238055C0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AECAEA-9363-157A-8923-3C9F4E941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525157-B375-AE87-828B-EE12D341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F340E70-88FC-3CC6-5E3B-D249E85D7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5339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56FF53-1C66-61E2-2F59-2C44B991A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52BD92-19E2-9921-4786-72006F71D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F863005-E80A-2189-F3E8-6C0DDC8A3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34BDCD4-7BC1-2577-BB35-81DB28545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074A736-1700-62C4-33F8-40F8DE0D6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4FBA4FF-ED89-183F-E09E-8E4F48BB6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28625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BF5B3B-654E-5A03-1A3A-516A3FED7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501315-E641-FFB4-0DCA-2D19BC80C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A7471E8-2331-41FD-4C4C-A0351741EB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B9163E4-A62F-DAF9-85EA-33783DB90C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9B8203B-3720-A220-0AE6-305C815D13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77D98DC-D1F1-C8B3-62FA-00A141BC2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7E63EBF-7296-9CE2-6D13-F9B5F4537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2EE7C34-3E83-BE21-7219-0F3932712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97100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AB92ED-7049-7436-60F8-DA5378783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4F65BD0-7FD0-4CA1-CC00-75DBDCE2F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E93D60A-0A9D-B7A6-FCC2-262A4D0D3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24FB51-793B-2021-3217-36F66DC73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55436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DC20E78-173B-C470-151F-F023CD028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799B52D-4254-56C0-B1BA-98BBA88D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DCA1581-9B02-7FDC-B546-5B3FD7649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73513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04D07F-E614-3149-558C-5B8DC9917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CFFE63-DBA5-805F-1D1E-17C21FF160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3EB384B-7827-D880-0C4F-980614A8A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EBA518B-68F6-6DC8-B439-82ACF9EFB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6CDCBEF-D147-ABEF-F3EC-74EA770F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A5EFA3C-0014-8C56-B73E-3475CF772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67346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16610C-45AE-2FA4-A165-3899ABEBF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162F83E-3A07-D919-3C21-5E0968374C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55B523D-06DE-41F7-598B-33BF5D614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75133A-E019-AF6B-3C75-D7426BAC7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3AA31E4-7DA1-6685-3B6F-C7557B50C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56C2C9-FA57-6517-5692-CBE6AE3FE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88821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B07ADA-16A3-5222-5267-7F3095BB7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2778DC9-21F5-391F-8F8E-DBE10F233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7AFDF23-6549-07FA-C43E-31ED27B336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BBD08A-FE80-4F76-8EDC-40E57AA6D3AF}" type="datetimeFigureOut">
              <a:rPr lang="es-CL" smtClean="0"/>
              <a:t>26-10-2024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6B1F9B-01D6-1EE5-EEAC-A9D3390BCF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47D68A-66F4-9338-13EE-3C0B89358D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F02270-A3E2-40E5-953F-1B33EC55E033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69164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382E4-FF54-34A0-3148-261F899676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C49667-D7CE-1824-3A98-C58FDEE251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F7F4EC5-CF47-F2C6-2B7A-977F2B2DF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93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07D1EE-676F-07E1-5BEA-BEA071E4C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56E5C5-E1EA-B27B-7230-E4F2AB13E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3AFFAF6-6115-D524-548D-C2C1C0DE2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937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4206B0-0596-78F0-2FA3-7215A67EC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FEF849-9D6C-F516-2F5C-195ECA8C9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D9C30FF-B9BF-4562-E3DA-D0C403373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157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146881-0923-FFD3-D94A-D53C495EC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8F5A59-966E-0D25-6271-B14344BBF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8D6AFEF-70B7-492A-3AD0-48120A54B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897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CE2802-AFC5-F61A-8B65-4BB5C806A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32C49A-7568-76BD-34D2-DB2989F4A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598BF65-1FC3-D2BE-3C1B-1FF86C940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932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79A063-034F-344E-FEE1-8B2FA5B25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FD82265-B5BF-77A8-0975-B5C2E5E9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28822FC-48FA-16F3-1481-0315E50AE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581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724B1E-BA7E-6700-BF9B-D5A6CD6C9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02D6DE-9FE4-4C56-0CD8-70EB82297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C80274A-6F62-9115-666F-FAA4FD0AE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337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F9549-9F33-B45C-0B1C-F6B4196ED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8BF94E-F8F4-EDE5-0C1A-E83D68341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70BBD3A-ACDF-2351-8C6B-EDF48206B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305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EE93EF-4E14-C9D9-C596-0AAAA1BB4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EB14BA5-B345-8058-64BC-F8651DF67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62D929D-A2E2-53A0-7E18-B3D518B4B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4000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Panorámica</PresentationFormat>
  <Paragraphs>0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BASTIAN ALEJANDRO MADRID ARAVENA</dc:creator>
  <cp:lastModifiedBy>BASTIAN ALEJANDRO MADRID ARAVENA</cp:lastModifiedBy>
  <cp:revision>1</cp:revision>
  <dcterms:created xsi:type="dcterms:W3CDTF">2024-10-26T17:59:32Z</dcterms:created>
  <dcterms:modified xsi:type="dcterms:W3CDTF">2024-10-26T18:02:38Z</dcterms:modified>
</cp:coreProperties>
</file>

<file path=docProps/thumbnail.jpeg>
</file>